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387" r:id="rId2"/>
    <p:sldId id="401" r:id="rId3"/>
    <p:sldId id="400" r:id="rId4"/>
    <p:sldId id="402" r:id="rId5"/>
    <p:sldId id="264" r:id="rId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ria Pajola" initials="VP" lastIdx="1" clrIdx="0">
    <p:extLst>
      <p:ext uri="{19B8F6BF-5375-455C-9EA6-DF929625EA0E}">
        <p15:presenceInfo xmlns:p15="http://schemas.microsoft.com/office/powerpoint/2012/main" userId="Valeria Pajol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7B91"/>
    <a:srgbClr val="405564"/>
    <a:srgbClr val="FFFFFF"/>
    <a:srgbClr val="C2CED8"/>
    <a:srgbClr val="728FA5"/>
    <a:srgbClr val="546E82"/>
    <a:srgbClr val="99AEBD"/>
    <a:srgbClr val="CCD6DE"/>
    <a:srgbClr val="859EB1"/>
    <a:srgbClr val="4B63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6"/>
  </p:normalViewPr>
  <p:slideViewPr>
    <p:cSldViewPr snapToGrid="0" snapToObjects="1">
      <p:cViewPr varScale="1">
        <p:scale>
          <a:sx n="86" d="100"/>
          <a:sy n="86" d="100"/>
        </p:scale>
        <p:origin x="1382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69C40-B232-48AE-8F59-A97A4E8CA964}" type="datetimeFigureOut">
              <a:rPr lang="it-IT" smtClean="0"/>
              <a:t>09/04/2021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83E48-A699-4AD1-99DC-44645B8DB65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346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40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09/04/2021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09/04/2021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09/04/2021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09/04/2021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09/04/2021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09/04/2021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09/04/2021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09/04/2021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09/04/2021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53676" y="3838499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547275" y="4149725"/>
            <a:ext cx="8277289" cy="2589827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it-IT" sz="7500" dirty="0" err="1"/>
              <a:t>Numerical</a:t>
            </a:r>
            <a:r>
              <a:rPr lang="it-IT" sz="7500" dirty="0"/>
              <a:t> </a:t>
            </a:r>
            <a:r>
              <a:rPr lang="it-IT" sz="7500" dirty="0" err="1"/>
              <a:t>Methods</a:t>
            </a:r>
            <a:r>
              <a:rPr lang="it-IT" sz="7500" dirty="0"/>
              <a:t> – Project 2</a:t>
            </a:r>
          </a:p>
          <a:p>
            <a:pPr>
              <a:lnSpc>
                <a:spcPct val="120000"/>
              </a:lnSpc>
            </a:pPr>
            <a:endParaRPr lang="it-IT" sz="2500" dirty="0"/>
          </a:p>
          <a:p>
            <a:pPr algn="r">
              <a:lnSpc>
                <a:spcPct val="120000"/>
              </a:lnSpc>
            </a:pPr>
            <a:r>
              <a:rPr lang="it-IT" sz="4500" dirty="0"/>
              <a:t>Group 1</a:t>
            </a:r>
            <a:endParaRPr lang="it-IT" dirty="0"/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Manfred Nesti</a:t>
            </a:r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Luca Caivano</a:t>
            </a:r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Bruno Ursino</a:t>
            </a:r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Alessandro </a:t>
            </a:r>
            <a:r>
              <a:rPr lang="it-IT" sz="2900" b="0" i="1" dirty="0" err="1"/>
              <a:t>Pegurri</a:t>
            </a:r>
            <a:endParaRPr lang="it-IT" sz="2900" b="0" i="1" dirty="0"/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Valeria Pajola</a:t>
            </a:r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Chiara Vitale</a:t>
            </a:r>
          </a:p>
          <a:p>
            <a:pPr algn="r">
              <a:lnSpc>
                <a:spcPct val="120000"/>
              </a:lnSpc>
            </a:pPr>
            <a:r>
              <a:rPr lang="it-IT" sz="2900" b="0" i="1" dirty="0"/>
              <a:t>Andrea Della Libera</a:t>
            </a:r>
          </a:p>
        </p:txBody>
      </p:sp>
    </p:spTree>
    <p:extLst>
      <p:ext uri="{BB962C8B-B14F-4D97-AF65-F5344CB8AC3E}">
        <p14:creationId xmlns:p14="http://schemas.microsoft.com/office/powerpoint/2010/main" val="2157740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2700" dirty="0"/>
              <a:t>ASSIGNMENT - </a:t>
            </a:r>
            <a:r>
              <a:rPr lang="it-IT" sz="2700" b="0" dirty="0"/>
              <a:t>task</a:t>
            </a:r>
            <a:br>
              <a:rPr lang="it-IT" sz="1800" dirty="0"/>
            </a:br>
            <a:endParaRPr lang="it-IT" sz="180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D63BC8A-9A5C-465A-BF63-EDC79A238631}"/>
              </a:ext>
            </a:extLst>
          </p:cNvPr>
          <p:cNvSpPr txBox="1"/>
          <p:nvPr/>
        </p:nvSpPr>
        <p:spPr>
          <a:xfrm>
            <a:off x="865201" y="1519857"/>
            <a:ext cx="310584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L</a:t>
            </a:r>
            <a:r>
              <a:rPr lang="it-IT" dirty="0">
                <a:latin typeface="DengXian" panose="02010600030101010101" pitchFamily="2" charset="-122"/>
                <a:ea typeface="DengXian" panose="02010600030101010101" pitchFamily="2" charset="-122"/>
              </a:rPr>
              <a:t>1</a:t>
            </a:r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 = 250</a:t>
            </a:r>
          </a:p>
          <a:p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L</a:t>
            </a:r>
            <a:r>
              <a:rPr lang="it-IT" sz="1600" dirty="0">
                <a:latin typeface="DengXian" panose="02010600030101010101" pitchFamily="2" charset="-122"/>
                <a:ea typeface="DengXian" panose="02010600030101010101" pitchFamily="2" charset="-122"/>
              </a:rPr>
              <a:t>2</a:t>
            </a:r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 = 200</a:t>
            </a:r>
          </a:p>
          <a:p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ε = 5</a:t>
            </a:r>
          </a:p>
          <a:p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σ = 1</a:t>
            </a:r>
          </a:p>
          <a:p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m = 1</a:t>
            </a:r>
          </a:p>
          <a:p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v = (0,-10)</a:t>
            </a:r>
          </a:p>
          <a:p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N</a:t>
            </a:r>
            <a:r>
              <a:rPr lang="it-IT" dirty="0">
                <a:latin typeface="DengXian" panose="02010600030101010101" pitchFamily="2" charset="-122"/>
                <a:ea typeface="DengXian" panose="02010600030101010101" pitchFamily="2" charset="-122"/>
              </a:rPr>
              <a:t>1</a:t>
            </a:r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 = 1600</a:t>
            </a:r>
          </a:p>
          <a:p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N</a:t>
            </a:r>
            <a:r>
              <a:rPr lang="it-IT" dirty="0">
                <a:latin typeface="DengXian" panose="02010600030101010101" pitchFamily="2" charset="-122"/>
                <a:ea typeface="DengXian" panose="02010600030101010101" pitchFamily="2" charset="-122"/>
              </a:rPr>
              <a:t>2</a:t>
            </a:r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 = 6400</a:t>
            </a:r>
          </a:p>
          <a:p>
            <a:r>
              <a:rPr lang="it-IT" sz="2800" dirty="0" err="1">
                <a:latin typeface="DengXian" panose="02010600030101010101" pitchFamily="2" charset="-122"/>
                <a:ea typeface="DengXian" panose="02010600030101010101" pitchFamily="2" charset="-122"/>
              </a:rPr>
              <a:t>r</a:t>
            </a:r>
            <a:r>
              <a:rPr lang="it-IT" dirty="0" err="1">
                <a:latin typeface="DengXian" panose="02010600030101010101" pitchFamily="2" charset="-122"/>
                <a:ea typeface="DengXian" panose="02010600030101010101" pitchFamily="2" charset="-122"/>
              </a:rPr>
              <a:t>cut</a:t>
            </a:r>
            <a:r>
              <a:rPr lang="it-IT" sz="2800" dirty="0">
                <a:latin typeface="DengXian" panose="02010600030101010101" pitchFamily="2" charset="-122"/>
                <a:ea typeface="DengXian" panose="02010600030101010101" pitchFamily="2" charset="-122"/>
              </a:rPr>
              <a:t> = 2.5 σ</a:t>
            </a:r>
          </a:p>
        </p:txBody>
      </p:sp>
      <p:pic>
        <p:nvPicPr>
          <p:cNvPr id="12" name="Segnaposto contenuto 11">
            <a:extLst>
              <a:ext uri="{FF2B5EF4-FFF2-40B4-BE49-F238E27FC236}">
                <a16:creationId xmlns:a16="http://schemas.microsoft.com/office/drawing/2014/main" id="{FA77A786-026F-46B8-BA65-5C8024860E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906" t="51918" r="39621" b="24139"/>
          <a:stretch/>
        </p:blipFill>
        <p:spPr>
          <a:xfrm>
            <a:off x="3971044" y="2224167"/>
            <a:ext cx="4773599" cy="2992583"/>
          </a:xfrm>
        </p:spPr>
      </p:pic>
    </p:spTree>
    <p:extLst>
      <p:ext uri="{BB962C8B-B14F-4D97-AF65-F5344CB8AC3E}">
        <p14:creationId xmlns:p14="http://schemas.microsoft.com/office/powerpoint/2010/main" val="2817334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3000" dirty="0">
                <a:latin typeface="Arial" panose="020B0604020202020204" pitchFamily="34" charset="0"/>
                <a:cs typeface="Arial" panose="020B0604020202020204" pitchFamily="34" charset="0"/>
              </a:rPr>
              <a:t>RESULT – </a:t>
            </a:r>
            <a:r>
              <a:rPr lang="el-GR" sz="3000" b="0" dirty="0"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δ</a:t>
            </a:r>
            <a:r>
              <a:rPr lang="it-IT" sz="3000" b="0" dirty="0"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t = 0.005</a:t>
            </a:r>
            <a:br>
              <a:rPr lang="it-IT" sz="1400" dirty="0">
                <a:latin typeface="DengXian" panose="02010600030101010101" pitchFamily="2" charset="-122"/>
                <a:ea typeface="DengXian" panose="02010600030101010101" pitchFamily="2" charset="-122"/>
              </a:rPr>
            </a:br>
            <a:br>
              <a:rPr lang="it-IT" sz="1800" dirty="0"/>
            </a:br>
            <a:endParaRPr lang="it-IT" sz="1800" dirty="0"/>
          </a:p>
        </p:txBody>
      </p:sp>
      <p:pic>
        <p:nvPicPr>
          <p:cNvPr id="6" name="output_low_precision">
            <a:hlinkClick r:id="" action="ppaction://media"/>
            <a:extLst>
              <a:ext uri="{FF2B5EF4-FFF2-40B4-BE49-F238E27FC236}">
                <a16:creationId xmlns:a16="http://schemas.microsoft.com/office/drawing/2014/main" id="{3542EF3C-3BD4-495C-81AB-90AC728401A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5496" y="1316224"/>
            <a:ext cx="4673009" cy="4792356"/>
          </a:xfrm>
        </p:spPr>
      </p:pic>
    </p:spTree>
    <p:extLst>
      <p:ext uri="{BB962C8B-B14F-4D97-AF65-F5344CB8AC3E}">
        <p14:creationId xmlns:p14="http://schemas.microsoft.com/office/powerpoint/2010/main" val="3763152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t-IT" sz="2700" dirty="0">
                <a:latin typeface="Arial" panose="020B0604020202020204" pitchFamily="34" charset="0"/>
                <a:cs typeface="Arial" panose="020B0604020202020204" pitchFamily="34" charset="0"/>
              </a:rPr>
              <a:t>RESULT – </a:t>
            </a:r>
            <a:r>
              <a:rPr lang="el-GR" sz="2700" b="0" dirty="0"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δ</a:t>
            </a:r>
            <a:r>
              <a:rPr lang="it-IT" sz="2700" b="0" dirty="0"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t = 0.00005</a:t>
            </a:r>
            <a:br>
              <a:rPr lang="it-IT" sz="2700" dirty="0"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</a:br>
            <a:br>
              <a:rPr lang="it-IT" sz="27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it-IT" sz="2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assignment2_precisa">
            <a:hlinkClick r:id="" action="ppaction://media"/>
            <a:extLst>
              <a:ext uri="{FF2B5EF4-FFF2-40B4-BE49-F238E27FC236}">
                <a16:creationId xmlns:a16="http://schemas.microsoft.com/office/drawing/2014/main" id="{5DAB3A0E-D46A-4BCD-9524-D6222628E41A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69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1743" y="1274618"/>
            <a:ext cx="4720514" cy="4851545"/>
          </a:xfrm>
        </p:spPr>
      </p:pic>
    </p:spTree>
    <p:extLst>
      <p:ext uri="{BB962C8B-B14F-4D97-AF65-F5344CB8AC3E}">
        <p14:creationId xmlns:p14="http://schemas.microsoft.com/office/powerpoint/2010/main" val="2993764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442" y="36505"/>
            <a:ext cx="2048176" cy="1595213"/>
          </a:xfrm>
          <a:prstGeom prst="rect">
            <a:avLst/>
          </a:prstGeom>
        </p:spPr>
      </p:pic>
      <p:sp>
        <p:nvSpPr>
          <p:cNvPr id="3" name="CasellaDiTesto 2"/>
          <p:cNvSpPr txBox="1"/>
          <p:nvPr/>
        </p:nvSpPr>
        <p:spPr>
          <a:xfrm>
            <a:off x="1391308" y="1763512"/>
            <a:ext cx="184731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42900"/>
            <a:endParaRPr lang="it-IT" sz="900" dirty="0">
              <a:solidFill>
                <a:prstClr val="black"/>
              </a:solidFill>
              <a:latin typeface="Calibri"/>
            </a:endParaRPr>
          </a:p>
          <a:p>
            <a:pPr defTabSz="342900"/>
            <a:endParaRPr lang="it-IT" sz="900" dirty="0">
              <a:solidFill>
                <a:prstClr val="black"/>
              </a:solidFill>
              <a:latin typeface="Calibri"/>
            </a:endParaRPr>
          </a:p>
          <a:p>
            <a:pPr defTabSz="342900"/>
            <a:endParaRPr lang="it-IT" sz="900" dirty="0">
              <a:solidFill>
                <a:prstClr val="black"/>
              </a:solidFill>
              <a:latin typeface="Calibri"/>
            </a:endParaRPr>
          </a:p>
          <a:p>
            <a:pPr defTabSz="342900"/>
            <a:endParaRPr lang="it-IT" sz="135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51DA9BFF-6A1F-41B9-AE8B-5A43D934D7CA}"/>
              </a:ext>
            </a:extLst>
          </p:cNvPr>
          <p:cNvSpPr txBox="1">
            <a:spLocks/>
          </p:cNvSpPr>
          <p:nvPr/>
        </p:nvSpPr>
        <p:spPr>
          <a:xfrm>
            <a:off x="1685543" y="4999366"/>
            <a:ext cx="5772914" cy="12310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endParaRPr lang="it-IT" sz="2000" b="0" i="1" dirty="0"/>
          </a:p>
          <a:p>
            <a:pPr algn="ctr"/>
            <a:endParaRPr lang="it-IT" sz="3200" dirty="0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B16B96F5-FB60-2549-8D31-F7CEB2CC84EC}"/>
              </a:ext>
            </a:extLst>
          </p:cNvPr>
          <p:cNvSpPr txBox="1">
            <a:spLocks/>
          </p:cNvSpPr>
          <p:nvPr/>
        </p:nvSpPr>
        <p:spPr>
          <a:xfrm>
            <a:off x="385885" y="4135588"/>
            <a:ext cx="8277289" cy="2589827"/>
          </a:xfrm>
          <a:prstGeom prst="rect">
            <a:avLst/>
          </a:prstGeom>
        </p:spPr>
        <p:txBody>
          <a:bodyPr>
            <a:normAutofit fontScale="47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it-IT" sz="6300" dirty="0" err="1"/>
              <a:t>Thank</a:t>
            </a:r>
            <a:r>
              <a:rPr lang="it-IT" sz="7500" dirty="0"/>
              <a:t> </a:t>
            </a:r>
            <a:r>
              <a:rPr lang="it-IT" sz="6300" dirty="0" err="1"/>
              <a:t>you</a:t>
            </a:r>
            <a:endParaRPr lang="it-IT" sz="6300" dirty="0"/>
          </a:p>
          <a:p>
            <a:pPr>
              <a:lnSpc>
                <a:spcPct val="120000"/>
              </a:lnSpc>
            </a:pPr>
            <a:endParaRPr lang="it-IT" sz="2500" dirty="0"/>
          </a:p>
          <a:p>
            <a:pPr algn="r">
              <a:lnSpc>
                <a:spcPct val="120000"/>
              </a:lnSpc>
            </a:pPr>
            <a:endParaRPr lang="it-IT" dirty="0"/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Manfred Nesti</a:t>
            </a:r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Luca Caivano</a:t>
            </a:r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Bruno Ursino</a:t>
            </a:r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Alessandro </a:t>
            </a:r>
            <a:r>
              <a:rPr lang="it-IT" sz="2500" b="0" i="1" dirty="0" err="1"/>
              <a:t>Pegurri</a:t>
            </a:r>
            <a:endParaRPr lang="it-IT" sz="2500" b="0" i="1" dirty="0"/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Valeria Pajola</a:t>
            </a:r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Chiara Vitale</a:t>
            </a:r>
          </a:p>
          <a:p>
            <a:pPr algn="r">
              <a:lnSpc>
                <a:spcPct val="120000"/>
              </a:lnSpc>
            </a:pPr>
            <a:r>
              <a:rPr lang="it-IT" sz="2500" b="0" i="1" dirty="0"/>
              <a:t>Andrea Della Libera</a:t>
            </a:r>
          </a:p>
        </p:txBody>
      </p:sp>
      <p:pic>
        <p:nvPicPr>
          <p:cNvPr id="6" name="h2o-b3lyp-opt.out_ - Avogadro 2021-03-25 16-17-03" descr="h2o-b3lyp-opt.out_ - Avogadro 2021-03-25 16-17-03">
            <a:hlinkClick r:id="" action="ppaction://media"/>
            <a:extLst>
              <a:ext uri="{FF2B5EF4-FFF2-40B4-BE49-F238E27FC236}">
                <a16:creationId xmlns:a16="http://schemas.microsoft.com/office/drawing/2014/main" id="{BF10D466-C78C-442F-8E6B-CE9B17C5E3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40689" t="36815" r="39441" b="33134"/>
          <a:stretch/>
        </p:blipFill>
        <p:spPr>
          <a:xfrm>
            <a:off x="3220914" y="1595213"/>
            <a:ext cx="2702171" cy="2137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46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2"/>
    </mc:Choice>
    <mc:Fallback xmlns="">
      <p:transition spd="slow" advTm="18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5200</TotalTime>
  <Words>101</Words>
  <Application>Microsoft Office PowerPoint</Application>
  <PresentationFormat>Presentazione su schermo (4:3)</PresentationFormat>
  <Paragraphs>37</Paragraphs>
  <Slides>5</Slides>
  <Notes>1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0" baseType="lpstr">
      <vt:lpstr>DengXian</vt:lpstr>
      <vt:lpstr>Arial</vt:lpstr>
      <vt:lpstr>Calibri</vt:lpstr>
      <vt:lpstr>Wingdings</vt:lpstr>
      <vt:lpstr>POLI</vt:lpstr>
      <vt:lpstr>Titolo presentazione sottotitolo</vt:lpstr>
      <vt:lpstr>ASSIGNMENT - task </vt:lpstr>
      <vt:lpstr>RESULT – δt = 0.005  </vt:lpstr>
      <vt:lpstr>RESULT – δt = 0.00005  </vt:lpstr>
      <vt:lpstr>Presentazione standard di PowerPoint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Valeria Pajola</cp:lastModifiedBy>
  <cp:revision>303</cp:revision>
  <dcterms:created xsi:type="dcterms:W3CDTF">2015-05-26T12:27:57Z</dcterms:created>
  <dcterms:modified xsi:type="dcterms:W3CDTF">2021-04-09T09:06:07Z</dcterms:modified>
</cp:coreProperties>
</file>